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72" r:id="rId5"/>
  </p:sldMasterIdLst>
  <p:sldIdLst>
    <p:sldId id="259" r:id="rId6"/>
    <p:sldId id="265" r:id="rId7"/>
    <p:sldId id="257" r:id="rId8"/>
    <p:sldId id="256" r:id="rId9"/>
    <p:sldId id="263" r:id="rId10"/>
  </p:sldIdLst>
  <p:sldSz cx="9144000" cy="6858000" type="screen4x3"/>
  <p:notesSz cx="6858000" cy="9144000"/>
  <p:embeddedFontLst>
    <p:embeddedFont>
      <p:font typeface="Roboto Slab" pitchFamily="2" charset="0"/>
      <p:regular r:id="rId11"/>
      <p:bold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>
        <p:scale>
          <a:sx n="97" d="100"/>
          <a:sy n="97" d="100"/>
        </p:scale>
        <p:origin x="-1176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66A-A5BF-405B-A1ED-770013900D03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8B72-F516-4092-BAD2-B53C13C73F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09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66A-A5BF-405B-A1ED-770013900D03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8B72-F516-4092-BAD2-B53C13C73F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34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66A-A5BF-405B-A1ED-770013900D03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8B72-F516-4092-BAD2-B53C13C73F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3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2F62C2-7DA7-4872-8EF1-F48B866E12E7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A6128B-33AD-4CEC-992F-952CC2EF5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497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2F62C2-7DA7-4872-8EF1-F48B866E12E7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A6128B-33AD-4CEC-992F-952CC2EF5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93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2F62C2-7DA7-4872-8EF1-F48B866E12E7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A6128B-33AD-4CEC-992F-952CC2EF5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872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2F62C2-7DA7-4872-8EF1-F48B866E12E7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A6128B-33AD-4CEC-992F-952CC2EF5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160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2F62C2-7DA7-4872-8EF1-F48B866E12E7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A6128B-33AD-4CEC-992F-952CC2EF5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653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2F62C2-7DA7-4872-8EF1-F48B866E12E7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A6128B-33AD-4CEC-992F-952CC2EF5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085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2F62C2-7DA7-4872-8EF1-F48B866E12E7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A6128B-33AD-4CEC-992F-952CC2EF5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02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2F62C2-7DA7-4872-8EF1-F48B866E12E7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A6128B-33AD-4CEC-992F-952CC2EF5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01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66A-A5BF-405B-A1ED-770013900D03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8B72-F516-4092-BAD2-B53C13C73F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855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2F62C2-7DA7-4872-8EF1-F48B866E12E7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A6128B-33AD-4CEC-992F-952CC2EF5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119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2F62C2-7DA7-4872-8EF1-F48B866E12E7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A6128B-33AD-4CEC-992F-952CC2EF5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085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2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66A-A5BF-405B-A1ED-770013900D03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8B72-F516-4092-BAD2-B53C13C73F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91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66A-A5BF-405B-A1ED-770013900D03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8B72-F516-4092-BAD2-B53C13C73F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90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66A-A5BF-405B-A1ED-770013900D03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8B72-F516-4092-BAD2-B53C13C73F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63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66A-A5BF-405B-A1ED-770013900D03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8B72-F516-4092-BAD2-B53C13C73F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19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66A-A5BF-405B-A1ED-770013900D03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8B72-F516-4092-BAD2-B53C13C73F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49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66A-A5BF-405B-A1ED-770013900D03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8B72-F516-4092-BAD2-B53C13C73F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11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66A-A5BF-405B-A1ED-770013900D03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8B72-F516-4092-BAD2-B53C13C73F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86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6866A-A5BF-405B-A1ED-770013900D03}" type="datetimeFigureOut">
              <a:rPr lang="nl-NL" smtClean="0"/>
              <a:t>26-1-2018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8B72-F516-4092-BAD2-B53C13C73F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72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511" y="346508"/>
            <a:ext cx="8101464" cy="62852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nl-NL" sz="2800" b="1" i="0" u="none" strike="noStrike" baseline="30000" dirty="0">
                <a:solidFill>
                  <a:srgbClr val="000000"/>
                </a:solidFill>
                <a:latin typeface="Roboto Slab" pitchFamily="2" charset="0"/>
              </a:rPr>
              <a:t>Zondag 3 december 2017</a:t>
            </a:r>
            <a:r>
              <a:rPr lang="nl-NL" sz="2800" b="1" i="0" u="none" strike="noStrike" baseline="30000" dirty="0">
                <a:solidFill>
                  <a:srgbClr val="8BA544"/>
                </a:solidFill>
                <a:latin typeface="Roboto Slab" pitchFamily="2" charset="0"/>
              </a:rPr>
              <a:t> is het startmoment voor de Week van het Leven. </a:t>
            </a:r>
            <a:r>
              <a:rPr lang="nl-NL" sz="2800" b="1" i="0" u="none" strike="noStrike" baseline="30000" dirty="0">
                <a:solidFill>
                  <a:srgbClr val="000000"/>
                </a:solidFill>
                <a:latin typeface="Roboto Slab" pitchFamily="2" charset="0"/>
              </a:rPr>
              <a:t>Een initiatief van verschillende christelijke politieke partijen en organisaties waaronder de VBOK. </a:t>
            </a:r>
            <a:br>
              <a:rPr lang="nl-NL" sz="2800" b="1" i="0" u="none" strike="noStrike" baseline="30000" dirty="0">
                <a:solidFill>
                  <a:srgbClr val="000000"/>
                </a:solidFill>
                <a:latin typeface="Roboto Slab" pitchFamily="2" charset="0"/>
              </a:rPr>
            </a:br>
            <a:r>
              <a:rPr lang="nl-NL" sz="2800" b="1" i="0" u="none" strike="noStrike" baseline="30000" dirty="0">
                <a:solidFill>
                  <a:srgbClr val="000000"/>
                </a:solidFill>
                <a:latin typeface="Roboto Slab" pitchFamily="2" charset="0"/>
              </a:rPr>
              <a:t/>
            </a:r>
            <a:br>
              <a:rPr lang="nl-NL" sz="2800" b="1" i="0" u="none" strike="noStrike" baseline="30000" dirty="0">
                <a:solidFill>
                  <a:srgbClr val="000000"/>
                </a:solidFill>
                <a:latin typeface="Roboto Slab" pitchFamily="2" charset="0"/>
              </a:rPr>
            </a:br>
            <a:r>
              <a:rPr lang="nl-NL" sz="2800" b="1" i="0" u="none" strike="noStrike" baseline="30000" dirty="0">
                <a:solidFill>
                  <a:srgbClr val="000000"/>
                </a:solidFill>
                <a:latin typeface="Roboto Slab" pitchFamily="2" charset="0"/>
              </a:rPr>
              <a:t>Vindt u ook dat het ongeboren leven onze zorg en bescherming meer dan ooit verdient? Dat onze samenleving die boodschap moet blijven horen? </a:t>
            </a:r>
            <a:r>
              <a:rPr lang="nl-NL" sz="2800" b="1" i="0" u="none" strike="noStrike" baseline="30000" dirty="0">
                <a:solidFill>
                  <a:srgbClr val="8BA544"/>
                </a:solidFill>
                <a:latin typeface="Roboto Slab" pitchFamily="2" charset="0"/>
              </a:rPr>
              <a:t>Zeker nu in de tijd van verwachting van het feest van de geboorte van Jezus, </a:t>
            </a:r>
            <a:r>
              <a:rPr lang="nl-NL" sz="2800" b="1" i="0" u="none" strike="noStrike" baseline="30000" dirty="0">
                <a:solidFill>
                  <a:srgbClr val="000000"/>
                </a:solidFill>
                <a:latin typeface="Roboto Slab" pitchFamily="2" charset="0"/>
              </a:rPr>
              <a:t>die gezegd heeft: Ik ben de Weg, de Waarheid en het Leven! </a:t>
            </a:r>
            <a:br>
              <a:rPr lang="nl-NL" sz="2800" b="1" i="0" u="none" strike="noStrike" baseline="30000" dirty="0">
                <a:solidFill>
                  <a:srgbClr val="000000"/>
                </a:solidFill>
                <a:latin typeface="Roboto Slab" pitchFamily="2" charset="0"/>
              </a:rPr>
            </a:br>
            <a:r>
              <a:rPr lang="nl-NL" sz="2800" b="1" i="0" u="none" strike="noStrike" baseline="30000" dirty="0">
                <a:solidFill>
                  <a:srgbClr val="000000"/>
                </a:solidFill>
                <a:latin typeface="Roboto Slab" pitchFamily="2" charset="0"/>
              </a:rPr>
              <a:t/>
            </a:r>
            <a:br>
              <a:rPr lang="nl-NL" sz="2800" b="1" i="0" u="none" strike="noStrike" baseline="30000" dirty="0">
                <a:solidFill>
                  <a:srgbClr val="000000"/>
                </a:solidFill>
                <a:latin typeface="Roboto Slab" pitchFamily="2" charset="0"/>
              </a:rPr>
            </a:br>
            <a:r>
              <a:rPr lang="nl-NL" sz="2800" b="1" i="0" u="none" strike="noStrike" baseline="30000" dirty="0">
                <a:solidFill>
                  <a:srgbClr val="000000"/>
                </a:solidFill>
                <a:latin typeface="Roboto Slab" pitchFamily="2" charset="0"/>
              </a:rPr>
              <a:t>Helpt u mee?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3200" b="0" i="0" u="none" strike="noStrike" kern="1200" baseline="30000" smtClean="0">
          <a:solidFill>
            <a:schemeClr val="tx1"/>
          </a:solidFill>
          <a:latin typeface="Caecilia LT Std Roman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7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61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5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23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1642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0E876E0D16804EB2A9BC0F1B68ED93" ma:contentTypeVersion="12" ma:contentTypeDescription="Een nieuw document maken." ma:contentTypeScope="" ma:versionID="4267f0760d173794267ac6dfcd95f1fc">
  <xsd:schema xmlns:xsd="http://www.w3.org/2001/XMLSchema" xmlns:xs="http://www.w3.org/2001/XMLSchema" xmlns:p="http://schemas.microsoft.com/office/2006/metadata/properties" xmlns:ns1="http://schemas.microsoft.com/sharepoint/v3" xmlns:ns2="ffc5ba99-205e-4b22-aa1c-4ae1fcf48e55" xmlns:ns3="65a88ae0-3607-4d7b-8999-d2aa7606e910" targetNamespace="http://schemas.microsoft.com/office/2006/metadata/properties" ma:root="true" ma:fieldsID="8a532363b510d1f5f7a5535d97cd574c" ns1:_="" ns2:_="" ns3:_="">
    <xsd:import namespace="http://schemas.microsoft.com/sharepoint/v3"/>
    <xsd:import namespace="ffc5ba99-205e-4b22-aa1c-4ae1fcf48e55"/>
    <xsd:import namespace="65a88ae0-3607-4d7b-8999-d2aa7606e910"/>
    <xsd:element name="properties">
      <xsd:complexType>
        <xsd:sequence>
          <xsd:element name="documentManagement">
            <xsd:complexType>
              <xsd:all>
                <xsd:element ref="ns2:Beschikbaarheid" minOccurs="0"/>
                <xsd:element ref="ns2:Integriteit" minOccurs="0"/>
                <xsd:element ref="ns2:Vertrouwelijkheid" minOccurs="0"/>
                <xsd:element ref="ns2:Primair_x0020_VBOK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Eigenschappen van het geïntegreerd beleid voor naleving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Actie van de gebruikersinterface van het geïntegreerd beleid voor naleving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c5ba99-205e-4b22-aa1c-4ae1fcf48e55" elementFormDefault="qualified">
    <xsd:import namespace="http://schemas.microsoft.com/office/2006/documentManagement/types"/>
    <xsd:import namespace="http://schemas.microsoft.com/office/infopath/2007/PartnerControls"/>
    <xsd:element name="Beschikbaarheid" ma:index="8" nillable="true" ma:displayName="Beschikbaarheid" ma:default="Belangrijk" ma:format="Dropdown" ma:internalName="Beschikbaarheid">
      <xsd:simpleType>
        <xsd:restriction base="dms:Choice">
          <xsd:enumeration value="Niet nodig"/>
          <xsd:enumeration value="Belangrijk"/>
          <xsd:enumeration value="Noodzakelijk"/>
          <xsd:enumeration value="Essentieel"/>
        </xsd:restriction>
      </xsd:simpleType>
    </xsd:element>
    <xsd:element name="Integriteit" ma:index="9" nillable="true" ma:displayName="Integriteit" ma:default="Beschermd" ma:format="Dropdown" ma:internalName="Integriteit">
      <xsd:simpleType>
        <xsd:restriction base="dms:Choice">
          <xsd:enumeration value="Niet zeker"/>
          <xsd:enumeration value="Beschermd"/>
          <xsd:enumeration value="Hoog"/>
          <xsd:enumeration value="Absoluut"/>
        </xsd:restriction>
      </xsd:simpleType>
    </xsd:element>
    <xsd:element name="Vertrouwelijkheid" ma:index="10" nillable="true" ma:displayName="Vertrouwelijkheid" ma:default="Intern" ma:format="Dropdown" ma:internalName="Vertrouwelijkheid">
      <xsd:simpleType>
        <xsd:restriction base="dms:Choice">
          <xsd:enumeration value="Openbaar"/>
          <xsd:enumeration value="Intern"/>
          <xsd:enumeration value="Vertrouwelijk"/>
          <xsd:enumeration value="Geheim"/>
        </xsd:restriction>
      </xsd:simpleType>
    </xsd:element>
    <xsd:element name="Primair_x0020_VBOK" ma:index="11" nillable="true" ma:displayName="Primair VBOK" ma:format="Dropdown" ma:internalName="Primair_x0020_VBOK">
      <xsd:simpleType>
        <xsd:restriction base="dms:Choice">
          <xsd:enumeration value="Bewustwording"/>
          <xsd:enumeration value="Fondswerving"/>
          <xsd:enumeration value="Management"/>
          <xsd:enumeration value="Kenniscentrum"/>
          <xsd:enumeration value="Bedrijfsvoering"/>
        </xsd:restriction>
      </xsd:simpleType>
    </xsd:element>
    <xsd:element name="SharedWithUsers" ma:index="12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88ae0-3607-4d7b-8999-d2aa7606e9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Beschikbaarheid xmlns="ffc5ba99-205e-4b22-aa1c-4ae1fcf48e55">Belangrijk</Beschikbaarheid>
    <Integriteit xmlns="ffc5ba99-205e-4b22-aa1c-4ae1fcf48e55">Beschermd</Integriteit>
    <_ip_UnifiedCompliancePolicyProperties xmlns="http://schemas.microsoft.com/sharepoint/v3" xsi:nil="true"/>
    <Primair_x0020_VBOK xmlns="ffc5ba99-205e-4b22-aa1c-4ae1fcf48e55" xsi:nil="true"/>
    <Vertrouwelijkheid xmlns="ffc5ba99-205e-4b22-aa1c-4ae1fcf48e55">Intern</Vertrouwelijkheid>
  </documentManagement>
</p:properties>
</file>

<file path=customXml/itemProps1.xml><?xml version="1.0" encoding="utf-8"?>
<ds:datastoreItem xmlns:ds="http://schemas.openxmlformats.org/officeDocument/2006/customXml" ds:itemID="{E93B674A-508E-4334-A583-333D760D09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c5ba99-205e-4b22-aa1c-4ae1fcf48e55"/>
    <ds:schemaRef ds:uri="65a88ae0-3607-4d7b-8999-d2aa7606e9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434895-83B2-42E5-B09F-9C53461602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36AA1D-D8D2-4D95-B9CC-4784FF1EF8C0}">
  <ds:schemaRefs>
    <ds:schemaRef ds:uri="http://purl.org/dc/terms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dcmitype/"/>
    <ds:schemaRef ds:uri="65a88ae0-3607-4d7b-8999-d2aa7606e910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ffc5ba99-205e-4b22-aa1c-4ae1fcf48e5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0</Words>
  <Application>Microsoft Office PowerPoint</Application>
  <PresentationFormat>Diavoorstelling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Arial</vt:lpstr>
      <vt:lpstr>Roboto Slab</vt:lpstr>
      <vt:lpstr>Caecilia LT Std Roman</vt:lpstr>
      <vt:lpstr>Calibri Light</vt:lpstr>
      <vt:lpstr>Calibri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VBOK steunt het ongeboren leven en geeft zorg aan onbedoeld zwangere vrouwen</dc:title>
  <dc:creator>Siriz</dc:creator>
  <cp:lastModifiedBy>Maria Wisse, Deelstra &amp; de Jong</cp:lastModifiedBy>
  <cp:revision>10</cp:revision>
  <dcterms:created xsi:type="dcterms:W3CDTF">2018-01-18T08:17:56Z</dcterms:created>
  <dcterms:modified xsi:type="dcterms:W3CDTF">2018-01-26T14:35:52Z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0x010100BA0E876E0D16804EB2A9BC0F1B68ED93</vt:lpwstr>
  </property>
</Properties>
</file>